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804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355149"/>
            <a:ext cx="7038340" cy="2882806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4349128"/>
            <a:ext cx="6210300" cy="1999179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14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13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440855"/>
            <a:ext cx="1785461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440855"/>
            <a:ext cx="5252879" cy="7017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2064352"/>
            <a:ext cx="7141845" cy="3444416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5541353"/>
            <a:ext cx="7141845" cy="1811337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10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3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440856"/>
            <a:ext cx="7141845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029849"/>
            <a:ext cx="3502997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3024646"/>
            <a:ext cx="3502997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029849"/>
            <a:ext cx="3520249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3024646"/>
            <a:ext cx="3520249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7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1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7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192226"/>
            <a:ext cx="4191953" cy="5884451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95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192226"/>
            <a:ext cx="4191953" cy="5884451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6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440856"/>
            <a:ext cx="7141845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2204273"/>
            <a:ext cx="7141845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7674706"/>
            <a:ext cx="2794635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33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79FE-6B46-4FD4-8CC9-15F1E7B90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065" y="4297474"/>
            <a:ext cx="3657600" cy="469216"/>
          </a:xfrm>
        </p:spPr>
        <p:txBody>
          <a:bodyPr>
            <a:normAutofit/>
          </a:bodyPr>
          <a:lstStyle/>
          <a:p>
            <a:r>
              <a:rPr lang="en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 / </a:t>
            </a:r>
            <a:r>
              <a:rPr lang="en-MY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Ucapan</a:t>
            </a:r>
            <a:r>
              <a:rPr lang="en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MY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Imej</a:t>
            </a:r>
            <a:endParaRPr lang="en-MY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F631-FAF3-4048-83D3-85C7435B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8819" y="6048566"/>
            <a:ext cx="3313217" cy="469216"/>
          </a:xfrm>
        </p:spPr>
        <p:txBody>
          <a:bodyPr>
            <a:normAutofit/>
          </a:bodyPr>
          <a:lstStyle/>
          <a:p>
            <a:r>
              <a:rPr lang="en-MY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endParaRPr lang="en-MY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4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Teks / Ucapan / Imej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 P</cp:lastModifiedBy>
  <cp:revision>11</cp:revision>
  <dcterms:created xsi:type="dcterms:W3CDTF">2021-04-28T05:33:36Z</dcterms:created>
  <dcterms:modified xsi:type="dcterms:W3CDTF">2023-04-15T06:17:30Z</dcterms:modified>
</cp:coreProperties>
</file>